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521" r:id="rId29"/>
    <p:sldId id="513" r:id="rId30"/>
    <p:sldId id="356" r:id="rId31"/>
    <p:sldId id="511" r:id="rId32"/>
    <p:sldId id="567" r:id="rId33"/>
    <p:sldId id="569" r:id="rId34"/>
    <p:sldId id="570" r:id="rId35"/>
    <p:sldId id="593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  <p:sldId id="565" r:id="rId57"/>
    <p:sldId id="566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90994" y="501317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</a:t>
            </a:r>
            <a:r>
              <a:rPr lang="de-DE" u="sng">
                <a:solidFill>
                  <a:schemeClr val="tx1"/>
                </a:solidFill>
              </a:rPr>
              <a:t>new dataset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15933</Words>
  <Application>WPS Presentation</Application>
  <PresentationFormat>Bildschirmpräsentation (4:3)</PresentationFormat>
  <Paragraphs>1222</Paragraphs>
  <Slides>55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217</cp:revision>
  <dcterms:created xsi:type="dcterms:W3CDTF">2020-02-13T13:10:36Z</dcterms:created>
  <dcterms:modified xsi:type="dcterms:W3CDTF">2020-02-13T13:10:36Z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